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黒竹扇子 七宝 紺</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扇面/ポリエステル 扇骨/竹</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21cm30間</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親骨名入れ/1色</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円を互いに重ね合わせて作られる日本の伝統的な文様のひとつである七宝柄は、強調や円満、繁栄、発展、吉祥などを意味しています。黒竹骨がシックで大人な印象を与えるオシャレな扇子です。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