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紺扇子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扇面/ポリエステル 扇骨/竹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21cm30間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親骨名入れ/1色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紺一色の非常にシンプルな扇子です。落ち着いた大人の雰囲気を醸し出し、見る人に知性と落ち着きを与えます。紺色は伝統的でありながらもモダンな印象があるのも特徴です。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