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白竹扇子 トンボ市松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扇面/ポリエステル 扇骨/竹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21cm30間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親骨名入れ/1色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古くから縁起の良い吉祥文様として、着物や建物などのデザインに広く使われていた市松模様を背景に、飛ぶとんぼが可愛らしい印象も与える、扇子です。イベント等のノベルティ用にもおすすめ。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