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白竹扇子 てまり</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扇面/ポリエステル 扇骨/竹</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21cm30間</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親骨名入れ/1色</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日本の伝統的な手工芸品であり、子供たちの玩具としても親しまれてきた手毬をモチーフに、すっきりとした色合いでデザインされた扇面と白竹骨が涼しげな印象を与える扇子です。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