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和裁花ちらし 紺1膳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可愛らしい花が散る様子のデザインが素敵な、箸と化粧箱のセットです。何層もの漆を塗り重ねる、400年以上の歴史を持つ伝統的な若狭塗で作られており、贈答用や記念用におすすめ。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