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若狭塗箸 化粧箱セット 市松文様 黒銀/赤金 2膳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230×16(mm)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伝統的な市松模様を上品に使ったデザインの、箸二膳と化粧箱のセットです。何層もの漆を塗り重ねる、400年以上の歴史を持つ伝統的な若狭塗で作られており、贈答用や記念用におすすめ。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