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9" autoAdjust="0"/>
    <p:restoredTop sz="94656"/>
  </p:normalViewPr>
  <p:slideViewPr>
    <p:cSldViewPr snapToGrid="0" snapToObjects="1">
      <p:cViewPr varScale="1">
        <p:scale>
          <a:sx n="81" d="100"/>
          <a:sy n="81" d="100"/>
        </p:scale>
        <p:origin x="96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若狭塗箸 化粧箱セット 金吹雪 黒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小豆 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膳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素材：天然木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230×16(mm)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47g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包装：化粧箱入り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吹雪をイメージした上品なデザインの、箸二膳と化粧箱のセットです。何層もの漆を塗り重ねる、</a:t>
            </a:r>
            <a:r>
              <a:rPr lang="en-US" altLang="ja-JP" sz="1600" dirty="0"/>
              <a:t>400</a:t>
            </a:r>
            <a:r>
              <a:rPr lang="ja-JP" altLang="en-US" sz="1600" dirty="0"/>
              <a:t>年以上の歴史を持つ伝統的な若狭塗で作られており、贈答用や記念用におすすめ。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5A4F6E4F-AEF2-5308-7EFF-86B6AAFC2C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5324" y="1445358"/>
            <a:ext cx="3542063" cy="3542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731</TotalTime>
  <Words>86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KILAMEK119</cp:lastModifiedBy>
  <cp:revision>257</cp:revision>
  <cp:lastPrinted>2021-07-20T08:57:41Z</cp:lastPrinted>
  <dcterms:created xsi:type="dcterms:W3CDTF">2021-06-21T09:41:39Z</dcterms:created>
  <dcterms:modified xsi:type="dcterms:W3CDTF">2025-07-30T06:10:59Z</dcterms:modified>
</cp:coreProperties>
</file>