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69" d="100"/>
          <a:sy n="69" d="100"/>
        </p:scale>
        <p:origin x="24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唐木中彫 北斎赤富士扇子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 扇面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布 扇骨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22cm30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 無地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 親骨名入れ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浮世絵師、葛飾北斎が描いた「赤富士」を扇面に描いた扇子です。北斎の作品が持つ力強さと情緒を伝えるだけでなく、日本の文化と歴史を背景にした芸術的な価値も感じさせます。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F5A0FB-3E37-BA60-9F3C-38572DCD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6" y="1456337"/>
            <a:ext cx="3429520" cy="34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2024-07-19T05:39:46Z</dcterms:modified>
</cp:coreProperties>
</file>