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箸＆レンゲセット 金小花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天然木・アクリル樹脂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箸230 レンゲ175(mm)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70g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箸1c箔プリント名入れ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金色の小花が舞うデザインが可愛らしくも上品な、箸とレンゲのセット。オリジナルデザインの名入れプリントが可能です。カラーは黒と朱の2色展開からお選びいただけます。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