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箸＆レンゲセット 扇子六瓢箪</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レンゲ175(mm)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70g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扇子と、縁起が良いとされる六瓢箪で上品にデザインされた箸とレンゲのセット。オリジナルデザインの名入れプリントが可能です。カラーは黒と朱の2色展開からお選びいただけます。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