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箸＆レンゲセット 鶴亀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天然木・アクリル樹脂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箸230 レンゲ175(mm)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70g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化粧箱入り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箸1c箔プリント名入れ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昔から縁起が良いとされる鶴と亀をモチーフに上品にデザインされた箸とレンゲのセット。オリジナルデザインの名入れプリントが可能です。カラーは黒と朱の2色展開からお選びいただけます。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