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今治タオルハンカチセット ロイヤルブルー/紺地トンボ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トンボをモチーフにした扇子と、ロイヤルブルーのタオルハンカチをセットした商品です。オリジナルの名入れプリントも可能なため、大切な方への贈り物や記念用などにおすすめです。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