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ロイヤルブルー/風流花火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花火をモチーフに落ち着いた色味で描かれた扇子と、ロイヤルブルーのタオルハンカチのセットです。オリジナルの名入れプリントも可能なため、大切な方への贈り物や記念用などにおすすめです。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