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涼風セット 今治タオルハンカチセット ココア/流水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天然竹・ポリエステル/綿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250×250(mm)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50g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OPP入り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UVインクジェット印刷の為、特色は近似色となります。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涼しげな印象を与える流水デザインの扇子と、ココア色のタオルハンカチのセットです。オリジナルの名入れプリントも可能なため、大切な方への贈り物や記念用などにおすすめです。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