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涼風セット 今治タオルハンカチセット ココア/紺地朝顔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素材 : 天然竹・ポリエステル/綿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250×250(mm)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重量 : 50g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OPP入り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UVインクジェット印刷の為、特色は近似色となります。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紺地に白で描かれた朝顔が上品な扇子と、ココア色のタオルハンカチのセットです。オリジナルの名入れプリントも可能なため、大切な方への贈り物や記念用などにおすすめです。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