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グレー/菱格子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伝統的な菱格子のシンプルなデザインがオシャレな扇子と、グレー色のタオルハンカチのセットです。オリジナルの名入れプリントも可能なため、大切な方への贈り物や記念用などにおすすめです。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