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今治タオルハンカチセット グレー/黒小紋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シックで大人な印象を与える黒小紋の扇子と、グレー色のタオルハンカチのセットです。オリジナルの名入れプリントも可能なため、大切な方への贈り物や記念用などにおすすめです。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