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dirty="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ジャガード織タオルハンカチセット ドットグレー/すす竹黒</a:t>
            </a:r>
            <a:endParaRPr sz="1600" i="0" u="none" strike="noStrike" cap="none" dirty="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すす竹に黒一色の扇面が大人な印象を与える扇子と、グレーを基調にしたドット柄のタオルハンカチのセット。オリジナル名入れも可能なため、大切な方への贈り物や記念用などにおすすめです。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2026-06-29T08:55:03Z</dcterms:modified>
</cp:coreProperties>
</file>