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 dirty="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涼風セット ジャガード織タオルハンカチセット ドットネイビー/七宝 紺</a:t>
            </a:r>
            <a:endParaRPr sz="1600" i="0" u="none" strike="noStrike" cap="none" dirty="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天然竹・ポリエステル/綿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250×250(mm)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OPP入り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UVインクジェット印刷の為、特色は近似色となります。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日本の伝統的な文様のひとつである七宝デザインの扇子と、紺を基調にしたドット柄のタオルハンカチのセット。オリジナル名入れも可能なため、大切な方への贈り物や記念用などにおすすめです。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</Words>
  <Application>Microsoft Office PowerPoint</Application>
  <PresentationFormat>画面に合わせる (16:9)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2026-06-29T07:36:55Z</dcterms:modified>
</cp:coreProperties>
</file>