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涼風セット ジャガード織タオルハンカチセット ドットネイビー/紺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天然竹・ポリエステル/綿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250×250(mm)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50g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OPP入り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UVインクジェット印刷の為、特色は近似色となります。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扇面も骨も紺一色で大人な印象を与える扇子と、紺を基調にしたドット柄のタオルハンカチのセット。オリジナル名入れも可能なため、大切な方への贈り物や記念用などにおすすめです。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