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涼風セット 抗菌タオルハンカチセット モカ/うず潮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天然竹・ポリエステル/綿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200×210(mm)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45g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UVインクジェット印刷の為、特色は近似色となります。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うず潮をモチーフにした涼しげなデザインの扇子と、モカ色のタオルハンカチのセット。オリジナルの名入れプリントも可能なため、大切な方への贈り物や記念用などにおすすめです。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