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抗菌タオルハンカチセット グレー/金魚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200×210(mm)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金魚をモチーフにした水彩画風の涼しげなデザインの扇子と、グレーの無地タオルハンカチのセット。オリジナルの名入れプリントも可能なため、大切な方への贈り物や記念用などにおすすめです。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