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和装卓上セット金小花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金色の小花が散る上品なデザインが施された箸とスプーンのセット商品です。オリジナルデザインの名入れプリントが可能です。カラーは黒と朱の2色展開からお選びいただけます。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