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和装卓上セット鶴亀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天然木・アクリル樹脂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箸230 スプーン190(mm)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箸1c箔プリント名入れ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縁起の良い鶴と亀をモチーフにしたデザインの、箸とスプーンのセット商品。オリジナルデザインの名入れプリントが可能です。カラーは黒と朱の2色展開からお選びいただけます。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