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和装卓上セット光琳金舞桜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風に舞う金色の桜の花びらをモチーフにデザインされた箸とスプーンのセット。オリジナルデザインの名入れプリントが可能です。カラーは黒と朱の2色展開からお選びいただけます。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