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和装卓上セット市松文様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演技が良く伝統的な市松模様でデザインされた、箸とスプーンのセット商品。オリジナルデザインの名入れプリントが可能です。カラーは黒と朱の2色展開からお選びいただけます。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