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和装卓上セット光琳吹雪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吹雪をイメージしてデザインされた、上品でどこか繊細さも感じられる箸とスプーンのセット。オリジナルデザインの名入れプリントが可能です。カラーは黒と朱の2色展開からお選びいただけます。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