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和装卓上セット矢羽根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伝統的な矢羽根模様が描かれたデザインの上品な、箸とスプーンのセット商品。オリジナルデザインの名入れプリントが可能です。カラーは黒と朱の2色展開からお選びいただけます。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