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和装卓上セット銀桜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天然木・アクリル樹脂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箸230 スプーン190(mm)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箸1c箔プリント名入れ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高級感がありつつも上品な銀の桜でデザインされた箸とスプーンのセット商品。オリジナルデザインの名入れプリントが可能です。カラーは紺と深緑の2色展開からお選びいただけます。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