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和装卓上セット銀舞桜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スプーン190(mm)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箸1c箔プリント名入れ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風に舞う銀色の桜を表現したデザインが非常に上品な箸とスプーンのセット。カラーは黒、青、緑、紫の全4色展開。名入れも可能なため、オリジナルデザインに合わせてお選びいただけます。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