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箸＆箸置きセット 金小花</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箸置き28×24×12(mm)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金色の小花が舞い散る可愛らしくも上品なデザインが特徴的な、箸と箸置きのセット。オリジナルデザインの名入れプリントが可能で記念用等におすすめです。黒と朱の2色展開から選択可能。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