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箸＆箸置きセット 銀舞桜</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箸置き28×24×12(mm)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48g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銀色の桜の花びらが舞う艶やかなデザインが特徴的な、箸と箸置きのセット。オリジナルデザインの名入れプリントが可能で記念用等におすすめです。黒、青、紫の3色展開から選択可能。</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