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箸＆箸置きセット 花小紋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天然木・アクリル樹脂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箸230 箸置き28×24×12(mm)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48g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箸1c箔プリント名入れ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鮮やかな色使いで花をモチーフにデザインされた上品な箸と箸置きのセット。オリジナルデザインの名入れプリントが可能なため、記念品や物販用、また販促用などにもおすすめです。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