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箸＆箸置きセットアースカラー桜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箸置き28×24×12(mm)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アースカラーを基調にオシャレデザインが目を惹く、箸と箸置きのセットです。赤、青、緑の3色展開から選択可能。海外へのお土産や記念品、また大切な方への贈答用などにおすすめです。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