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箸＆箸置きセット 市松文様</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箸置き28×24×12(mm)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伝統的な和柄の中でも人気の市松模様を使ってデザインされた箸と箸置きのセット。オリジナルデザインでの名入れプリントが可能で記念用等におすすめ。黒銀、赤金の二種類から選択可能です。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