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箸＆箸置きセット 矢羽根</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天然木・アクリル樹脂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箸230 箸置き28×24×12(mm)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48g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箸1c箔プリント名入れ</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「和」をイメージjさせる伝統的なデザインの矢羽根をモチーフにした箸と箸置きのセット。オリジナルデザインでの名入れプリントが可能で記念用等におすすめ。紺と朱の2色展開から選択可能。</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