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箸＆箸置きセット 染かすり</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天然木・アクリル樹脂</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箸230 箸置き28×24×12(mm)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重量 : 48g</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包装 : 化粧箱入り</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備考 : 箸1c箔プリント名入れ</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レトロで温かみがありつつも上品なデザインの箸と箸置きのセット。オリジナルデザインでの名入れプリントが可能で記念用等におすすめ。青、緑、赤の3色展開から選択可能です。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