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88" d="100"/>
          <a:sy n="88" d="100"/>
        </p:scale>
        <p:origin x="8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ZOJIRUSHI 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電気ケトル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CK-DB08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220×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奥行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165×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高さ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180mm(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本体のみ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220×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奥行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165×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高さ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200mm(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電源プレート含む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容量：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800ml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0.8kg(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本体のみ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1kg(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電源プレート含む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機能：消費電力：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1300W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備考：湯沸かし時間：カップ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杯約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秒 満水約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分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800ml</a:t>
            </a:r>
            <a:r>
              <a:rPr lang="ja-JP" altLang="en-US" sz="1600" dirty="0"/>
              <a:t>サイズの安全設計が嬉しい電気ケトルです。転倒湯もれ防止構造に加え、蒸気セーブ構造や空だき防止、自動電源オフなど、</a:t>
            </a:r>
            <a:r>
              <a:rPr lang="en-US" altLang="ja-JP" sz="1600" dirty="0"/>
              <a:t>6</a:t>
            </a:r>
            <a:r>
              <a:rPr lang="ja-JP" altLang="en-US" sz="1600" dirty="0"/>
              <a:t>つの安全設計に加え、なめらか注ぎ口も◎！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507EE09-C8BD-CDE7-2F25-2026C305E1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3216" y="1457365"/>
            <a:ext cx="3426279" cy="3426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728</TotalTime>
  <Words>128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2025-03-13T08:53:05Z</dcterms:modified>
</cp:coreProperties>
</file>