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ZOJIRUSHI 電気ケトル CK-SA08</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カラー展開 : 全3色</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幅230×奥行160×高さ170mm(本体のみ) 幅230×奥行160×高さ190mm(電源プレート含む)</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容量 : 800ml</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重量 : 0.8kg(本体のみ) 1.1kg(電源プレート含む)</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機能 : 消費電力：1300W</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備考 : 湯沸かし時間：カップ1杯約60秒 満水約4分</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800mlサイズの、丸みを帯びたやさしげなフォルムが見た目にもオシャレな電気ケトルです。ふいにぶつかって倒れても中の湯がこぼれにくい転倒湯もれ防止構造で安心してお使いいただけます。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