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ZOJIRUSHI STAN.ホットプレート EA-FA10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ブラック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幅445×奥行305×高さ140mm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4.8kg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消費電力：1200W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深さが4cmあるため焼いたり炒めたり以外に、似たりもできる便利なホットプレートです。プレートを取り外して丸洗いできてお手入れも簡単。安心安全な日本製象印製品という点も高ポイント！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