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ホットプレート EA-KB10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幅480×奥行330×高さ140mm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消費電力：1300W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プレート内寸：幅408×奥行273×高さ35mm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幅広い料理に使える3.5cmの深型がありがたいホットプレート。遠赤外線トリプルチタンセラミックコートのため耐久性に優れており長持ちしてくれる点も高ポイント！安心安全な象印製品です。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