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ホットプレート EA-KF20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幅480×奥行330×高さ140(2枚重ね時高さ16)mm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5.5kg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消費電力：1300W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深型プレート内寸：幅408×奥行273×高さ35mm 焼肉プレート内寸：幅408×奥行273×高さ18mm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落ちた油が流れやすい傾斜溝付き焼き肉プレートと、マルチで使える3.5cm深型プレート付きの、安心安全な象印のホットプレートです。遠赤外線トリプルチタンセラミックコートは丈夫です！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