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ホットプレート EA-KK30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幅480×奥行330×高さ140(3枚重ね時高さ18)mm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7kg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消費電力：1300W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深型プレート内寸：幅408×奥行273×高さ35mm 焼肉プレート内寸：幅408×奥行273×高さ18mm たこ焼きプレート内寸：幅408×奥行273×高さ14mm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3.5cmの深型プレートに加え、傾斜溝付きで余分な油をきってくれる焼き肉プレート、大きなたこ焼きが1回に30個も焼ける区切り線つきたこ焼きプレートまで付いた象印のホットプレート。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