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マルチロースター EF-WA30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チャコール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幅495×奥行270×高さ195mm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4.6kg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消費電力：1100W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焼き網の寸法：幅35×奥行17mm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高性能触媒フィルターで焼き魚の煙や臭い成分を約90％カットしてくれるマルチロースター。上下から効率良く熱を加えてくれるため、外はパリッと中はふっくら仕上がります。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