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グリルなべ EP-SA10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幅330×奥行300×高さ190mm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3.4kg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消費電力：1000W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プレート内寸：内径222×深さ52mm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煮るのも焼くのも炒めるのも、これ一台で便利にできちゃうコンパクトサイズの1人〜2人用のグリルなべです。熱くなったなべに直接振れにくい本体ガードで安心してご利用いただけます。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