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ZOJIRUSHI STAN.オーブントースター EQ-FA22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ブラック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幅335×奥行300×高さ265mm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4.3kg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消費電力：1000W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備考 : 庫内寸法：幅270×奥行230×高さ105mm トレー内寸：幅255×奥行200mm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パンを焼くのに特化した、パン好きには嬉しい9つのマイコン自動コース付きオーブントースター。10℃刻みで80℃〜250℃まで細かく温度調整可能です。ふたも外せてお手入れも楽々！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