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ZOJIRUSHI STAN.オーブンレンジ ES-SB26</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カラー展開 : ブラック</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幅490×奥行370(ハンドル含む445)×高さ399mm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容量 : 26L</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17.5kg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消費電力：1420W(レンジ) 1295W(オーブン) 1020W(</a:t>
            </a:r>
            <a:r>
              <a:rPr lang="ja" sz="900">
                <a:solidFill>
                  <a:schemeClr val="dk1"/>
                </a:solidFill>
                <a:latin typeface="Meiryo"/>
                <a:ea typeface="Meiryo"/>
                <a:cs typeface="Meiryo"/>
                <a:sym typeface="Meiryo"/>
              </a:rPr>
              <a:t>グリル)</a:t>
            </a:r>
            <a:endParaRPr sz="900" dirty="0">
              <a:solidFill>
                <a:schemeClr val="dk1"/>
              </a:solidFill>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レンジ機能とグリル機能を自動で切り換えて芯まで素早く熱を通しつつこんがり仕上がるレジグリ機能搭載のオーブンレンジ。その他「うきレジ」や「サクレジ」機能付きで高性能です。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97</Words>
  <Application>Microsoft Office PowerPoint</Application>
  <PresentationFormat>画面に合わせる (16:9)</PresentationFormat>
  <Paragraphs>15</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2026-09-18T08:58:22Z</dcterms:modified>
</cp:coreProperties>
</file>