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オーブンレンジ EU-FA23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幅478×奥行398(ハンドル含む453)×高さ349mm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23L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16.5kg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消費電力：1420W(レンジ) 1295W(オーブン) 1020W(グリル)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角皿(鉄板ホーロー製)、取扱説明書兼お料理ノート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赤外線センサーがスープやごはん、おかずなどの食材の温度を1秒ごとに検知し、美味しい温度であたためてくれる、基本機能も充実している象印のスタンダードな23Lオーブンレンジです。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