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卓上IHクッキングヒーター EZ-KG26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深なべ使用時：幅355×奥行260×高さ175mm 平面プレート、たこ焼きプレート使用時：幅340×奥行255×高さ150mm 3枚重ね時：幅355×奥行260×高さ205mm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6kg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消費電力：1100W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高さ3cmの超薄型ボディはまるで鍋敷きのようで、さらにタッチパネルを採用したガラストッププレートはフルフラットタイプのためお手入れも楽々！火加減は細かく9段階調節可能です。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2026-09-18T05:07:58Z</dcterms:modified>
</cp:coreProperties>
</file>