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小容量マイコン炊飯ジャー NL-BY05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幅235×奥行325×高さ195mm(ふた開き時の高さ365mm)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3合(0.09～0.54L)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3.1kg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消費電力：495W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最大電力495Wのハイパワーと5mmの黒厚釜でふっくら炊き上げるマイコン炊飯ジャー。蒸らし時もごはんのべじゃつきを抑えるため、釜底と上ふたにヒーターを搭載。立つしゃもじ付きも◎！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